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3" r:id="rId2"/>
    <p:sldId id="265" r:id="rId3"/>
    <p:sldId id="268" r:id="rId4"/>
    <p:sldId id="270" r:id="rId5"/>
    <p:sldId id="269" r:id="rId6"/>
    <p:sldId id="278" r:id="rId7"/>
    <p:sldId id="272" r:id="rId8"/>
    <p:sldId id="273" r:id="rId9"/>
    <p:sldId id="274" r:id="rId10"/>
    <p:sldId id="275" r:id="rId11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32592-5836-FB41-A59E-01D77FB23FF6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928DA-873B-7043-B2BE-E0EA586B7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0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1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3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4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30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5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64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51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8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A picture containing rug&#10;&#10;Description automatically generated">
            <a:extLst>
              <a:ext uri="{FF2B5EF4-FFF2-40B4-BE49-F238E27FC236}">
                <a16:creationId xmlns:a16="http://schemas.microsoft.com/office/drawing/2014/main" id="{95E48AF7-6B3F-B142-9307-A72B771C8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91"/>
          <a:stretch/>
        </p:blipFill>
        <p:spPr>
          <a:xfrm>
            <a:off x="0" y="0"/>
            <a:ext cx="9144000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7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2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5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7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7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7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4/13/20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6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9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4/13/20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9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9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839D1-C119-894E-B099-E524352ACE99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9FA5F5D-C1FB-2848-B7F9-95E543480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3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26E8D-9048-1843-AFD3-9F609789630C}"/>
              </a:ext>
            </a:extLst>
          </p:cNvPr>
          <p:cNvSpPr/>
          <p:nvPr/>
        </p:nvSpPr>
        <p:spPr>
          <a:xfrm>
            <a:off x="-3" y="1177159"/>
            <a:ext cx="9143999" cy="488731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73BBD37-FDFF-B247-8B7E-B2AF97A5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542011"/>
            <a:ext cx="9143999" cy="2078803"/>
          </a:xfrm>
        </p:spPr>
        <p:txBody>
          <a:bodyPr>
            <a:noAutofit/>
          </a:bodyPr>
          <a:lstStyle/>
          <a:p>
            <a:r>
              <a:rPr lang="en-US" sz="4800" dirty="0"/>
              <a:t>IDENTITY, PURPOSE &amp; TASK has not changed because of COVID 19.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3DA293-0835-2C46-9CFE-FF30F1CE29DF}"/>
              </a:ext>
            </a:extLst>
          </p:cNvPr>
          <p:cNvSpPr txBox="1">
            <a:spLocks/>
          </p:cNvSpPr>
          <p:nvPr/>
        </p:nvSpPr>
        <p:spPr>
          <a:xfrm>
            <a:off x="0" y="3207600"/>
            <a:ext cx="5833241" cy="826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7030A0"/>
                </a:solidFill>
              </a:rPr>
              <a:t>relationships</a:t>
            </a:r>
            <a:endParaRPr lang="en-US" b="1" i="1" dirty="0">
              <a:solidFill>
                <a:srgbClr val="7030A0"/>
              </a:solidFill>
            </a:endParaRPr>
          </a:p>
          <a:p>
            <a:endParaRPr lang="en-US" sz="4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4" descr="Image result for bridge">
            <a:extLst>
              <a:ext uri="{FF2B5EF4-FFF2-40B4-BE49-F238E27FC236}">
                <a16:creationId xmlns:a16="http://schemas.microsoft.com/office/drawing/2014/main" id="{4F300CBB-7F24-744A-BD31-E0F3FC630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2" y="2659118"/>
            <a:ext cx="4468286" cy="43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6">
            <a:extLst>
              <a:ext uri="{FF2B5EF4-FFF2-40B4-BE49-F238E27FC236}">
                <a16:creationId xmlns:a16="http://schemas.microsoft.com/office/drawing/2014/main" id="{CE17F58C-9BEF-D642-BEA7-A1F07D6B6AB4}"/>
              </a:ext>
            </a:extLst>
          </p:cNvPr>
          <p:cNvSpPr txBox="1">
            <a:spLocks/>
          </p:cNvSpPr>
          <p:nvPr/>
        </p:nvSpPr>
        <p:spPr>
          <a:xfrm>
            <a:off x="460774" y="4416341"/>
            <a:ext cx="4468286" cy="1648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i="1" dirty="0">
                <a:solidFill>
                  <a:srgbClr val="7030A0"/>
                </a:solidFill>
              </a:rPr>
              <a:t>Communicate </a:t>
            </a:r>
            <a:r>
              <a:rPr lang="en-US" sz="5400" b="1" i="1" strike="sngStrike" dirty="0">
                <a:solidFill>
                  <a:srgbClr val="7030A0"/>
                </a:solidFill>
              </a:rPr>
              <a:t>Manipulate</a:t>
            </a:r>
          </a:p>
          <a:p>
            <a:endParaRPr lang="en-US" sz="1800" b="1" i="1" dirty="0">
              <a:solidFill>
                <a:srgbClr val="7030A0"/>
              </a:solidFill>
            </a:endParaRPr>
          </a:p>
          <a:p>
            <a:r>
              <a:rPr lang="en-US" sz="5400" b="1" i="1" dirty="0">
                <a:solidFill>
                  <a:srgbClr val="7030A0"/>
                </a:solidFill>
              </a:rPr>
              <a:t>PRAY – LOVE - CARE</a:t>
            </a:r>
            <a:endParaRPr lang="en-US" sz="3600" dirty="0">
              <a:solidFill>
                <a:srgbClr val="7030A0"/>
              </a:solidFill>
            </a:endParaRPr>
          </a:p>
          <a:p>
            <a:endParaRPr lang="en-US" sz="4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BED70B-BB03-C547-8D9C-57D14C3EA553}"/>
              </a:ext>
            </a:extLst>
          </p:cNvPr>
          <p:cNvSpPr/>
          <p:nvPr/>
        </p:nvSpPr>
        <p:spPr>
          <a:xfrm>
            <a:off x="5675587" y="2970850"/>
            <a:ext cx="3096768" cy="289098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After COVID-19 physical relationships will resume. What they will be like  depends on what we do now.</a:t>
            </a:r>
          </a:p>
        </p:txBody>
      </p:sp>
    </p:spTree>
    <p:extLst>
      <p:ext uri="{BB962C8B-B14F-4D97-AF65-F5344CB8AC3E}">
        <p14:creationId xmlns:p14="http://schemas.microsoft.com/office/powerpoint/2010/main" val="118579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26E8D-9048-1843-AFD3-9F609789630C}"/>
              </a:ext>
            </a:extLst>
          </p:cNvPr>
          <p:cNvSpPr/>
          <p:nvPr/>
        </p:nvSpPr>
        <p:spPr>
          <a:xfrm>
            <a:off x="0" y="1177159"/>
            <a:ext cx="9143999" cy="488731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343190"/>
            <a:ext cx="9144000" cy="2085810"/>
          </a:xfrm>
        </p:spPr>
        <p:txBody>
          <a:bodyPr>
            <a:noAutofit/>
          </a:bodyPr>
          <a:lstStyle/>
          <a:p>
            <a:r>
              <a:rPr lang="en-US" sz="4400" b="1" dirty="0"/>
              <a:t>JESUS called </a:t>
            </a:r>
            <a:r>
              <a:rPr lang="en-US" sz="3600" b="1" dirty="0"/>
              <a:t>and </a:t>
            </a:r>
            <a:r>
              <a:rPr lang="en-US" sz="4400" b="1" dirty="0"/>
              <a:t>commissioned DISCIPLES to a life of </a:t>
            </a:r>
            <a:br>
              <a:rPr lang="en-US" sz="4400" b="1" dirty="0"/>
            </a:br>
            <a:r>
              <a:rPr lang="en-US" sz="4400" b="1" dirty="0"/>
              <a:t>KINGDOM 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938369"/>
            <a:ext cx="9143999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MATTHEW 4:18-22  </a:t>
            </a:r>
            <a:r>
              <a:rPr lang="en-US" sz="3600" dirty="0"/>
              <a:t>FISHERS OF MEN</a:t>
            </a:r>
          </a:p>
          <a:p>
            <a:r>
              <a:rPr lang="en-US" sz="2800" dirty="0"/>
              <a:t>MATTHEW 10:1-16  </a:t>
            </a:r>
            <a:r>
              <a:rPr lang="en-US" sz="3600" dirty="0"/>
              <a:t>TWELVE SENT OUT</a:t>
            </a:r>
          </a:p>
          <a:p>
            <a:r>
              <a:rPr lang="en-US" sz="2800" dirty="0"/>
              <a:t>LUKE 10:1-24  </a:t>
            </a:r>
            <a:r>
              <a:rPr lang="en-US" sz="3600" dirty="0"/>
              <a:t>SEVENTY-TWO SENT OUT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0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26E8D-9048-1843-AFD3-9F609789630C}"/>
              </a:ext>
            </a:extLst>
          </p:cNvPr>
          <p:cNvSpPr/>
          <p:nvPr/>
        </p:nvSpPr>
        <p:spPr>
          <a:xfrm>
            <a:off x="0" y="1177159"/>
            <a:ext cx="9143999" cy="488731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482945"/>
            <a:ext cx="9144000" cy="2085810"/>
          </a:xfrm>
        </p:spPr>
        <p:txBody>
          <a:bodyPr>
            <a:noAutofit/>
          </a:bodyPr>
          <a:lstStyle/>
          <a:p>
            <a:r>
              <a:rPr lang="en-US" sz="4400" b="1" dirty="0"/>
              <a:t>Jesus reaffirmed the commission to a life of KINGDOM PURPOSE post resurrection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938369"/>
            <a:ext cx="9143999" cy="21261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JOHN 15:1-19  </a:t>
            </a:r>
            <a:r>
              <a:rPr lang="en-US" sz="3600" dirty="0"/>
              <a:t>FEED MY SHEEP</a:t>
            </a:r>
          </a:p>
          <a:p>
            <a:endParaRPr lang="en-US" sz="800" dirty="0"/>
          </a:p>
          <a:p>
            <a:r>
              <a:rPr lang="en-US" sz="2800" dirty="0"/>
              <a:t>JOHN 20:19-22 </a:t>
            </a:r>
            <a:r>
              <a:rPr lang="en-US" sz="3600" dirty="0"/>
              <a:t>SENDING YOU</a:t>
            </a:r>
          </a:p>
          <a:p>
            <a:endParaRPr lang="en-US" sz="800" dirty="0"/>
          </a:p>
          <a:p>
            <a:r>
              <a:rPr lang="en-US" sz="2800" dirty="0"/>
              <a:t>MATTHEW 28:18-20; MARK 16:15-17; ACTS 1:8    </a:t>
            </a:r>
          </a:p>
          <a:p>
            <a:r>
              <a:rPr lang="en-US" sz="3600" dirty="0"/>
              <a:t>GO, PREACH, MAKE DISCIPLES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6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26E8D-9048-1843-AFD3-9F609789630C}"/>
              </a:ext>
            </a:extLst>
          </p:cNvPr>
          <p:cNvSpPr/>
          <p:nvPr/>
        </p:nvSpPr>
        <p:spPr>
          <a:xfrm>
            <a:off x="0" y="1177159"/>
            <a:ext cx="9143999" cy="488731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080517"/>
            <a:ext cx="9144000" cy="1655762"/>
          </a:xfrm>
        </p:spPr>
        <p:txBody>
          <a:bodyPr>
            <a:noAutofit/>
          </a:bodyPr>
          <a:lstStyle/>
          <a:p>
            <a:r>
              <a:rPr lang="en-US" b="1" dirty="0"/>
              <a:t>The commission from Jesus has been inherited by believers generationally</a:t>
            </a:r>
          </a:p>
        </p:txBody>
      </p:sp>
    </p:spTree>
    <p:extLst>
      <p:ext uri="{BB962C8B-B14F-4D97-AF65-F5344CB8AC3E}">
        <p14:creationId xmlns:p14="http://schemas.microsoft.com/office/powerpoint/2010/main" val="394221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26E8D-9048-1843-AFD3-9F609789630C}"/>
              </a:ext>
            </a:extLst>
          </p:cNvPr>
          <p:cNvSpPr/>
          <p:nvPr/>
        </p:nvSpPr>
        <p:spPr>
          <a:xfrm>
            <a:off x="0" y="1177159"/>
            <a:ext cx="9143999" cy="488731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73BBD37-FDFF-B247-8B7E-B2AF97A5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177159"/>
            <a:ext cx="9143999" cy="2078803"/>
          </a:xfrm>
        </p:spPr>
        <p:txBody>
          <a:bodyPr>
            <a:noAutofit/>
          </a:bodyPr>
          <a:lstStyle/>
          <a:p>
            <a:r>
              <a:rPr lang="en-US" sz="5400" dirty="0"/>
              <a:t>EARLY CHURCH APPROACH   </a:t>
            </a:r>
            <a:r>
              <a:rPr lang="en-US" sz="4000" dirty="0"/>
              <a:t>ACTS 2:42-47</a:t>
            </a:r>
            <a:endParaRPr lang="en-US" sz="300" dirty="0"/>
          </a:p>
          <a:p>
            <a:endParaRPr lang="en-US" sz="600" dirty="0"/>
          </a:p>
          <a:p>
            <a:r>
              <a:rPr lang="en-US" sz="4800" dirty="0"/>
              <a:t>Became a community of love</a:t>
            </a:r>
            <a:endParaRPr lang="en-US" sz="400" dirty="0"/>
          </a:p>
          <a:p>
            <a:endParaRPr lang="en-US" sz="400" dirty="0"/>
          </a:p>
          <a:p>
            <a:r>
              <a:rPr lang="en-US" sz="4800" dirty="0"/>
              <a:t>Reached out to others in loving acts</a:t>
            </a:r>
            <a:endParaRPr lang="en-US" sz="600" dirty="0"/>
          </a:p>
          <a:p>
            <a:endParaRPr lang="en-US" sz="600" dirty="0"/>
          </a:p>
          <a:p>
            <a:r>
              <a:rPr lang="en-US" sz="4800" dirty="0"/>
              <a:t>Communicated the love of God in word and deed</a:t>
            </a:r>
          </a:p>
        </p:txBody>
      </p:sp>
    </p:spTree>
    <p:extLst>
      <p:ext uri="{BB962C8B-B14F-4D97-AF65-F5344CB8AC3E}">
        <p14:creationId xmlns:p14="http://schemas.microsoft.com/office/powerpoint/2010/main" val="42425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26E8D-9048-1843-AFD3-9F609789630C}"/>
              </a:ext>
            </a:extLst>
          </p:cNvPr>
          <p:cNvSpPr/>
          <p:nvPr/>
        </p:nvSpPr>
        <p:spPr>
          <a:xfrm>
            <a:off x="0" y="1177159"/>
            <a:ext cx="9143999" cy="488731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73BBD37-FDFF-B247-8B7E-B2AF97A5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177159"/>
            <a:ext cx="9143999" cy="2078803"/>
          </a:xfrm>
        </p:spPr>
        <p:txBody>
          <a:bodyPr>
            <a:noAutofit/>
          </a:bodyPr>
          <a:lstStyle/>
          <a:p>
            <a:r>
              <a:rPr lang="en-US" sz="4000" dirty="0"/>
              <a:t>EARLY CHURCH APPROACH                         </a:t>
            </a:r>
            <a:r>
              <a:rPr lang="en-US" sz="4400" dirty="0"/>
              <a:t>ACTS 2:42-47</a:t>
            </a:r>
            <a:endParaRPr lang="en-US" sz="400" dirty="0"/>
          </a:p>
          <a:p>
            <a:endParaRPr lang="en-US" sz="600" dirty="0"/>
          </a:p>
          <a:p>
            <a:r>
              <a:rPr lang="en-US" sz="4800" dirty="0"/>
              <a:t>Not a </a:t>
            </a:r>
            <a:r>
              <a:rPr lang="en-US" sz="5400" dirty="0"/>
              <a:t>STRATEGY</a:t>
            </a:r>
            <a:endParaRPr lang="en-US" sz="4800" dirty="0"/>
          </a:p>
          <a:p>
            <a:r>
              <a:rPr lang="en-US" sz="4800" dirty="0"/>
              <a:t>It was their </a:t>
            </a:r>
            <a:r>
              <a:rPr lang="en-US" sz="5400" dirty="0"/>
              <a:t>IDENTITY</a:t>
            </a:r>
            <a:endParaRPr lang="en-US" sz="1000" dirty="0"/>
          </a:p>
          <a:p>
            <a:endParaRPr lang="en-US" sz="1000" dirty="0"/>
          </a:p>
          <a:p>
            <a:r>
              <a:rPr lang="en-US" sz="4800" dirty="0"/>
              <a:t>They behaved consistently with who they had become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4918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26E8D-9048-1843-AFD3-9F609789630C}"/>
              </a:ext>
            </a:extLst>
          </p:cNvPr>
          <p:cNvSpPr/>
          <p:nvPr/>
        </p:nvSpPr>
        <p:spPr>
          <a:xfrm>
            <a:off x="-3" y="1177159"/>
            <a:ext cx="9143999" cy="488731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73BBD37-FDFF-B247-8B7E-B2AF97A5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484205"/>
            <a:ext cx="9143999" cy="1700430"/>
          </a:xfrm>
        </p:spPr>
        <p:txBody>
          <a:bodyPr>
            <a:noAutofit/>
          </a:bodyPr>
          <a:lstStyle/>
          <a:p>
            <a:r>
              <a:rPr lang="en-US" sz="5400" dirty="0"/>
              <a:t>When IDENTITY changes, so does understanding of purpose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831F9DF-4439-8348-B0FF-2B8AE4D0D7DA}"/>
              </a:ext>
            </a:extLst>
          </p:cNvPr>
          <p:cNvSpPr txBox="1">
            <a:spLocks/>
          </p:cNvSpPr>
          <p:nvPr/>
        </p:nvSpPr>
        <p:spPr>
          <a:xfrm>
            <a:off x="1" y="3563007"/>
            <a:ext cx="9143999" cy="2501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ZACCHEUS - LUKE 19:1-9</a:t>
            </a:r>
            <a:endParaRPr lang="en-US" sz="900" dirty="0"/>
          </a:p>
          <a:p>
            <a:endParaRPr lang="en-US" sz="900" dirty="0"/>
          </a:p>
          <a:p>
            <a:r>
              <a:rPr lang="en-US" sz="3500" dirty="0"/>
              <a:t>BLIND MAN – JOHN 9:1-32</a:t>
            </a:r>
            <a:endParaRPr lang="en-US" sz="900" dirty="0"/>
          </a:p>
          <a:p>
            <a:endParaRPr lang="en-US" sz="900" dirty="0"/>
          </a:p>
          <a:p>
            <a:r>
              <a:rPr lang="en-US" sz="3500" dirty="0"/>
              <a:t>WOMAN AT THE WELL – JOHN 4:1-42</a:t>
            </a:r>
            <a:endParaRPr lang="en-US" sz="900" dirty="0"/>
          </a:p>
          <a:p>
            <a:endParaRPr lang="en-US" sz="900" dirty="0"/>
          </a:p>
          <a:p>
            <a:r>
              <a:rPr lang="en-US" sz="3500" dirty="0"/>
              <a:t>THE APOSTLES –  ACTS 4:20</a:t>
            </a:r>
            <a:endParaRPr lang="en-US" sz="43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7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26E8D-9048-1843-AFD3-9F609789630C}"/>
              </a:ext>
            </a:extLst>
          </p:cNvPr>
          <p:cNvSpPr/>
          <p:nvPr/>
        </p:nvSpPr>
        <p:spPr>
          <a:xfrm>
            <a:off x="-3" y="1177159"/>
            <a:ext cx="9143999" cy="488731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73BBD37-FDFF-B247-8B7E-B2AF97A5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5255" y="1736452"/>
            <a:ext cx="5118538" cy="1017258"/>
          </a:xfrm>
        </p:spPr>
        <p:txBody>
          <a:bodyPr>
            <a:noAutofit/>
          </a:bodyPr>
          <a:lstStyle/>
          <a:p>
            <a:r>
              <a:rPr lang="en-US" sz="6000" dirty="0"/>
              <a:t>I am a witness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31EE17C-05E1-CC41-99B7-8B19621468C4}"/>
              </a:ext>
            </a:extLst>
          </p:cNvPr>
          <p:cNvSpPr/>
          <p:nvPr/>
        </p:nvSpPr>
        <p:spPr>
          <a:xfrm>
            <a:off x="346841" y="1608083"/>
            <a:ext cx="3026980" cy="11456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IDENTITY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1E3D36-070A-2A48-9913-133825AF26F3}"/>
              </a:ext>
            </a:extLst>
          </p:cNvPr>
          <p:cNvSpPr/>
          <p:nvPr/>
        </p:nvSpPr>
        <p:spPr>
          <a:xfrm>
            <a:off x="346841" y="3048000"/>
            <a:ext cx="3026980" cy="11456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PURPOSE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B8D38D-7C8F-344F-A0BE-35B32F53348B}"/>
              </a:ext>
            </a:extLst>
          </p:cNvPr>
          <p:cNvSpPr/>
          <p:nvPr/>
        </p:nvSpPr>
        <p:spPr>
          <a:xfrm>
            <a:off x="346841" y="4566744"/>
            <a:ext cx="3026980" cy="11456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TASK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6E7E8363-129E-E147-A92B-59BEC990CDDF}"/>
              </a:ext>
            </a:extLst>
          </p:cNvPr>
          <p:cNvSpPr txBox="1">
            <a:spLocks/>
          </p:cNvSpPr>
          <p:nvPr/>
        </p:nvSpPr>
        <p:spPr>
          <a:xfrm>
            <a:off x="3815255" y="4810166"/>
            <a:ext cx="5118538" cy="1017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/>
              <a:t>I witness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D2DD43E9-3C46-8E4D-BC58-9B83CACD57FE}"/>
              </a:ext>
            </a:extLst>
          </p:cNvPr>
          <p:cNvSpPr/>
          <p:nvPr/>
        </p:nvSpPr>
        <p:spPr>
          <a:xfrm>
            <a:off x="1555531" y="2522483"/>
            <a:ext cx="578069" cy="82730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3D15F576-1929-0141-AA61-EC964BE898CC}"/>
              </a:ext>
            </a:extLst>
          </p:cNvPr>
          <p:cNvSpPr/>
          <p:nvPr/>
        </p:nvSpPr>
        <p:spPr>
          <a:xfrm>
            <a:off x="1555531" y="4007629"/>
            <a:ext cx="578069" cy="82730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ACE01C77-EBF5-794C-9CA4-EC4C0FF2141A}"/>
              </a:ext>
            </a:extLst>
          </p:cNvPr>
          <p:cNvSpPr/>
          <p:nvPr/>
        </p:nvSpPr>
        <p:spPr>
          <a:xfrm>
            <a:off x="6011915" y="2427507"/>
            <a:ext cx="578069" cy="82730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25056D94-7222-E04D-AB90-B4BE2053B6A6}"/>
              </a:ext>
            </a:extLst>
          </p:cNvPr>
          <p:cNvSpPr/>
          <p:nvPr/>
        </p:nvSpPr>
        <p:spPr>
          <a:xfrm>
            <a:off x="6085489" y="4053420"/>
            <a:ext cx="578069" cy="82730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43E91E1D-C526-A742-B05D-7071ED82B1E5}"/>
              </a:ext>
            </a:extLst>
          </p:cNvPr>
          <p:cNvSpPr txBox="1">
            <a:spLocks/>
          </p:cNvSpPr>
          <p:nvPr/>
        </p:nvSpPr>
        <p:spPr>
          <a:xfrm>
            <a:off x="3815255" y="2841161"/>
            <a:ext cx="5118538" cy="1017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/>
              <a:t>I want to witness</a:t>
            </a:r>
          </a:p>
        </p:txBody>
      </p:sp>
    </p:spTree>
    <p:extLst>
      <p:ext uri="{BB962C8B-B14F-4D97-AF65-F5344CB8AC3E}">
        <p14:creationId xmlns:p14="http://schemas.microsoft.com/office/powerpoint/2010/main" val="30690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  <p:bldP spid="7" grpId="0" animBg="1"/>
      <p:bldP spid="8" grpId="0" animBg="1"/>
      <p:bldP spid="10" grpId="0"/>
      <p:bldP spid="3" grpId="0" animBg="1"/>
      <p:bldP spid="11" grpId="0" animBg="1"/>
      <p:bldP spid="12" grpId="0" animBg="1"/>
      <p:bldP spid="1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26E8D-9048-1843-AFD3-9F609789630C}"/>
              </a:ext>
            </a:extLst>
          </p:cNvPr>
          <p:cNvSpPr/>
          <p:nvPr/>
        </p:nvSpPr>
        <p:spPr>
          <a:xfrm>
            <a:off x="-3" y="1177159"/>
            <a:ext cx="9143999" cy="488731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73BBD37-FDFF-B247-8B7E-B2AF97A5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542011"/>
            <a:ext cx="9143999" cy="2078803"/>
          </a:xfrm>
        </p:spPr>
        <p:txBody>
          <a:bodyPr>
            <a:noAutofit/>
          </a:bodyPr>
          <a:lstStyle/>
          <a:p>
            <a:r>
              <a:rPr lang="en-US" sz="4800" dirty="0"/>
              <a:t>IDENTITY, PURPOSE &amp; TASK has not changed because of COVID 19.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3DA293-0835-2C46-9CFE-FF30F1CE29DF}"/>
              </a:ext>
            </a:extLst>
          </p:cNvPr>
          <p:cNvSpPr txBox="1">
            <a:spLocks/>
          </p:cNvSpPr>
          <p:nvPr/>
        </p:nvSpPr>
        <p:spPr>
          <a:xfrm>
            <a:off x="0" y="3207600"/>
            <a:ext cx="5833241" cy="826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7030A0"/>
                </a:solidFill>
              </a:rPr>
              <a:t>relationships</a:t>
            </a:r>
            <a:endParaRPr lang="en-US" b="1" i="1" dirty="0">
              <a:solidFill>
                <a:srgbClr val="7030A0"/>
              </a:solidFill>
            </a:endParaRPr>
          </a:p>
          <a:p>
            <a:endParaRPr lang="en-US" sz="4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4" descr="Image result for bridge">
            <a:extLst>
              <a:ext uri="{FF2B5EF4-FFF2-40B4-BE49-F238E27FC236}">
                <a16:creationId xmlns:a16="http://schemas.microsoft.com/office/drawing/2014/main" id="{4F300CBB-7F24-744A-BD31-E0F3FC630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2" y="2659118"/>
            <a:ext cx="4468286" cy="43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6">
            <a:extLst>
              <a:ext uri="{FF2B5EF4-FFF2-40B4-BE49-F238E27FC236}">
                <a16:creationId xmlns:a16="http://schemas.microsoft.com/office/drawing/2014/main" id="{CE17F58C-9BEF-D642-BEA7-A1F07D6B6AB4}"/>
              </a:ext>
            </a:extLst>
          </p:cNvPr>
          <p:cNvSpPr txBox="1">
            <a:spLocks/>
          </p:cNvSpPr>
          <p:nvPr/>
        </p:nvSpPr>
        <p:spPr>
          <a:xfrm>
            <a:off x="460774" y="4416341"/>
            <a:ext cx="4468286" cy="1648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i="1" dirty="0">
                <a:solidFill>
                  <a:srgbClr val="7030A0"/>
                </a:solidFill>
              </a:rPr>
              <a:t>Communicate </a:t>
            </a:r>
            <a:r>
              <a:rPr lang="en-US" sz="5400" b="1" i="1" strike="sngStrike" dirty="0">
                <a:solidFill>
                  <a:srgbClr val="7030A0"/>
                </a:solidFill>
              </a:rPr>
              <a:t>Manipulate</a:t>
            </a:r>
          </a:p>
          <a:p>
            <a:endParaRPr lang="en-US" sz="1800" b="1" i="1" dirty="0">
              <a:solidFill>
                <a:srgbClr val="7030A0"/>
              </a:solidFill>
            </a:endParaRPr>
          </a:p>
          <a:p>
            <a:r>
              <a:rPr lang="en-US" sz="5400" b="1" i="1" dirty="0">
                <a:solidFill>
                  <a:srgbClr val="7030A0"/>
                </a:solidFill>
              </a:rPr>
              <a:t>PRAY – LOVE - CARE</a:t>
            </a:r>
            <a:endParaRPr lang="en-US" sz="3600" dirty="0">
              <a:solidFill>
                <a:srgbClr val="7030A0"/>
              </a:solidFill>
            </a:endParaRPr>
          </a:p>
          <a:p>
            <a:endParaRPr lang="en-US" sz="4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1F9CC2-69A7-1A47-9E07-BD26739524C3}"/>
              </a:ext>
            </a:extLst>
          </p:cNvPr>
          <p:cNvSpPr/>
          <p:nvPr/>
        </p:nvSpPr>
        <p:spPr>
          <a:xfrm>
            <a:off x="5014819" y="3125580"/>
            <a:ext cx="39715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Use technology</a:t>
            </a:r>
          </a:p>
          <a:p>
            <a:r>
              <a:rPr lang="en-US" sz="2400" b="1" dirty="0"/>
              <a:t>Check in on </a:t>
            </a:r>
            <a:r>
              <a:rPr lang="en-US" sz="2400" b="1" dirty="0" err="1"/>
              <a:t>neighbours</a:t>
            </a:r>
            <a:r>
              <a:rPr lang="en-US" sz="2400" b="1" dirty="0"/>
              <a:t> and colleagues</a:t>
            </a:r>
          </a:p>
          <a:p>
            <a:r>
              <a:rPr lang="en-US" sz="2400" b="1" dirty="0"/>
              <a:t>Listen and learn </a:t>
            </a:r>
          </a:p>
          <a:p>
            <a:r>
              <a:rPr lang="en-US" sz="2400" b="1" dirty="0"/>
              <a:t>Response: 	prayerful</a:t>
            </a:r>
          </a:p>
          <a:p>
            <a:r>
              <a:rPr lang="en-US" sz="2400" b="1" dirty="0"/>
              <a:t>			practical</a:t>
            </a:r>
          </a:p>
          <a:p>
            <a:r>
              <a:rPr lang="en-US" sz="2400" b="1" dirty="0"/>
              <a:t>			testimony</a:t>
            </a:r>
          </a:p>
          <a:p>
            <a:r>
              <a:rPr lang="en-US" sz="2400" b="1" dirty="0"/>
              <a:t>			prayer</a:t>
            </a:r>
          </a:p>
        </p:txBody>
      </p:sp>
    </p:spTree>
    <p:extLst>
      <p:ext uri="{BB962C8B-B14F-4D97-AF65-F5344CB8AC3E}">
        <p14:creationId xmlns:p14="http://schemas.microsoft.com/office/powerpoint/2010/main" val="21217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258</Words>
  <Application>Microsoft Macintosh PowerPoint</Application>
  <PresentationFormat>Overhead</PresentationFormat>
  <Paragraphs>66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JESUS called and commissioned DISCIPLES to a life of  KINGDOM PURPOSE</vt:lpstr>
      <vt:lpstr>Jesus reaffirmed the commission to a life of KINGDOM PURPOSE post resurrection</vt:lpstr>
      <vt:lpstr>The commission from Jesus has been inherited by believers generationally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Keep</dc:creator>
  <cp:lastModifiedBy>Peter Keep</cp:lastModifiedBy>
  <cp:revision>30</cp:revision>
  <dcterms:created xsi:type="dcterms:W3CDTF">2020-01-02T02:47:28Z</dcterms:created>
  <dcterms:modified xsi:type="dcterms:W3CDTF">2020-04-13T04:34:26Z</dcterms:modified>
</cp:coreProperties>
</file>